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275213" cy="17027525"/>
  <p:notesSz cx="6858000" cy="9144000"/>
  <p:defaultTextStyle>
    <a:defPPr>
      <a:defRPr lang="en-US"/>
    </a:defPPr>
    <a:lvl1pPr marL="0" algn="l" defTabSz="2270455" rtl="0" eaLnBrk="1" latinLnBrk="0" hangingPunct="1">
      <a:defRPr sz="4469" kern="1200">
        <a:solidFill>
          <a:schemeClr val="tx1"/>
        </a:solidFill>
        <a:latin typeface="+mn-lt"/>
        <a:ea typeface="+mn-ea"/>
        <a:cs typeface="+mn-cs"/>
      </a:defRPr>
    </a:lvl1pPr>
    <a:lvl2pPr marL="1135228" algn="l" defTabSz="2270455" rtl="0" eaLnBrk="1" latinLnBrk="0" hangingPunct="1">
      <a:defRPr sz="4469" kern="1200">
        <a:solidFill>
          <a:schemeClr val="tx1"/>
        </a:solidFill>
        <a:latin typeface="+mn-lt"/>
        <a:ea typeface="+mn-ea"/>
        <a:cs typeface="+mn-cs"/>
      </a:defRPr>
    </a:lvl2pPr>
    <a:lvl3pPr marL="2270455" algn="l" defTabSz="2270455" rtl="0" eaLnBrk="1" latinLnBrk="0" hangingPunct="1">
      <a:defRPr sz="4469" kern="1200">
        <a:solidFill>
          <a:schemeClr val="tx1"/>
        </a:solidFill>
        <a:latin typeface="+mn-lt"/>
        <a:ea typeface="+mn-ea"/>
        <a:cs typeface="+mn-cs"/>
      </a:defRPr>
    </a:lvl3pPr>
    <a:lvl4pPr marL="3405683" algn="l" defTabSz="2270455" rtl="0" eaLnBrk="1" latinLnBrk="0" hangingPunct="1">
      <a:defRPr sz="4469" kern="1200">
        <a:solidFill>
          <a:schemeClr val="tx1"/>
        </a:solidFill>
        <a:latin typeface="+mn-lt"/>
        <a:ea typeface="+mn-ea"/>
        <a:cs typeface="+mn-cs"/>
      </a:defRPr>
    </a:lvl4pPr>
    <a:lvl5pPr marL="4540910" algn="l" defTabSz="2270455" rtl="0" eaLnBrk="1" latinLnBrk="0" hangingPunct="1">
      <a:defRPr sz="4469" kern="1200">
        <a:solidFill>
          <a:schemeClr val="tx1"/>
        </a:solidFill>
        <a:latin typeface="+mn-lt"/>
        <a:ea typeface="+mn-ea"/>
        <a:cs typeface="+mn-cs"/>
      </a:defRPr>
    </a:lvl5pPr>
    <a:lvl6pPr marL="5676138" algn="l" defTabSz="2270455" rtl="0" eaLnBrk="1" latinLnBrk="0" hangingPunct="1">
      <a:defRPr sz="4469" kern="1200">
        <a:solidFill>
          <a:schemeClr val="tx1"/>
        </a:solidFill>
        <a:latin typeface="+mn-lt"/>
        <a:ea typeface="+mn-ea"/>
        <a:cs typeface="+mn-cs"/>
      </a:defRPr>
    </a:lvl6pPr>
    <a:lvl7pPr marL="6811366" algn="l" defTabSz="2270455" rtl="0" eaLnBrk="1" latinLnBrk="0" hangingPunct="1">
      <a:defRPr sz="4469" kern="1200">
        <a:solidFill>
          <a:schemeClr val="tx1"/>
        </a:solidFill>
        <a:latin typeface="+mn-lt"/>
        <a:ea typeface="+mn-ea"/>
        <a:cs typeface="+mn-cs"/>
      </a:defRPr>
    </a:lvl7pPr>
    <a:lvl8pPr marL="7946593" algn="l" defTabSz="2270455" rtl="0" eaLnBrk="1" latinLnBrk="0" hangingPunct="1">
      <a:defRPr sz="4469" kern="1200">
        <a:solidFill>
          <a:schemeClr val="tx1"/>
        </a:solidFill>
        <a:latin typeface="+mn-lt"/>
        <a:ea typeface="+mn-ea"/>
        <a:cs typeface="+mn-cs"/>
      </a:defRPr>
    </a:lvl8pPr>
    <a:lvl9pPr marL="9081821" algn="l" defTabSz="2270455" rtl="0" eaLnBrk="1" latinLnBrk="0" hangingPunct="1">
      <a:defRPr sz="44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4660"/>
  </p:normalViewPr>
  <p:slideViewPr>
    <p:cSldViewPr snapToGrid="0">
      <p:cViewPr>
        <p:scale>
          <a:sx n="31" d="100"/>
          <a:sy n="31" d="100"/>
        </p:scale>
        <p:origin x="-602" y="-276"/>
      </p:cViewPr>
      <p:guideLst>
        <p:guide orient="horz" pos="5363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742564" y="610588"/>
            <a:ext cx="28790086" cy="1836050"/>
          </a:xfrm>
          <a:prstGeom prst="rect">
            <a:avLst/>
          </a:prstGeom>
        </p:spPr>
        <p:txBody>
          <a:bodyPr anchor="ctr"/>
          <a:lstStyle>
            <a:lvl1pPr algn="ctr">
              <a:defRPr sz="6000" b="1" i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poster title (Verdana, centered, size 60)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6304757" y="2609198"/>
            <a:ext cx="17665700" cy="790146"/>
          </a:xfrm>
          <a:prstGeom prst="rect">
            <a:avLst/>
          </a:prstGeom>
        </p:spPr>
        <p:txBody>
          <a:bodyPr/>
          <a:lstStyle>
            <a:lvl1pPr marL="0" marR="0" indent="0" algn="ctr" defTabSz="22703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0" baseline="0"/>
            </a:lvl1pPr>
          </a:lstStyle>
          <a:p>
            <a:pPr lvl="0"/>
            <a:r>
              <a:rPr lang="en-GB" dirty="0" smtClean="0"/>
              <a:t>Click to edit Name of Author1 (Verdana, 14 </a:t>
            </a:r>
            <a:r>
              <a:rPr lang="en-GB" dirty="0" err="1" smtClean="0"/>
              <a:t>pt</a:t>
            </a:r>
            <a:r>
              <a:rPr lang="en-GB" dirty="0" smtClean="0"/>
              <a:t>, </a:t>
            </a:r>
            <a:r>
              <a:rPr lang="en-GB" dirty="0" err="1" smtClean="0"/>
              <a:t>centered</a:t>
            </a:r>
            <a:r>
              <a:rPr lang="en-GB" dirty="0" smtClean="0"/>
              <a:t>, add email within brackets if this is the corresponding author), Affiliation (italics) (add one author per line)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087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17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2270364" rtl="0" eaLnBrk="1" latinLnBrk="0" hangingPunct="1">
        <a:lnSpc>
          <a:spcPct val="90000"/>
        </a:lnSpc>
        <a:spcBef>
          <a:spcPct val="0"/>
        </a:spcBef>
        <a:buNone/>
        <a:defRPr sz="10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591" indent="-567591" algn="l" defTabSz="2270364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2" kern="1200">
          <a:solidFill>
            <a:schemeClr val="tx1"/>
          </a:solidFill>
          <a:latin typeface="+mn-lt"/>
          <a:ea typeface="+mn-ea"/>
          <a:cs typeface="+mn-cs"/>
        </a:defRPr>
      </a:lvl1pPr>
      <a:lvl2pPr marL="1702773" indent="-567591" algn="l" defTabSz="2270364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2837955" indent="-567591" algn="l" defTabSz="2270364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137" indent="-567591" algn="l" defTabSz="2270364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5108318" indent="-567591" algn="l" defTabSz="2270364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6243500" indent="-567591" algn="l" defTabSz="2270364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7378682" indent="-567591" algn="l" defTabSz="2270364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8513864" indent="-567591" algn="l" defTabSz="2270364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649046" indent="-567591" algn="l" defTabSz="2270364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364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1pPr>
      <a:lvl2pPr marL="1135182" algn="l" defTabSz="2270364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2pPr>
      <a:lvl3pPr marL="2270364" algn="l" defTabSz="2270364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3pPr>
      <a:lvl4pPr marL="3405546" algn="l" defTabSz="2270364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4540728" algn="l" defTabSz="2270364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5675909" algn="l" defTabSz="2270364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6811091" algn="l" defTabSz="2270364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7946273" algn="l" defTabSz="2270364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081455" algn="l" defTabSz="2270364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-62176" y="0"/>
            <a:ext cx="30337389" cy="17339733"/>
            <a:chOff x="-62176" y="0"/>
            <a:chExt cx="30337389" cy="1733973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42564" y="0"/>
              <a:ext cx="0" cy="1733973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9532650" y="0"/>
              <a:ext cx="0" cy="1733973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-62176" y="16323733"/>
              <a:ext cx="30337389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-62176" y="702904"/>
              <a:ext cx="30337389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925404" y="16276189"/>
              <a:ext cx="2036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chemeClr val="bg1">
                      <a:lumMod val="85000"/>
                    </a:schemeClr>
                  </a:solidFill>
                  <a:ea typeface="Lato Thin" panose="020F0502020204030203" pitchFamily="34" charset="0"/>
                  <a:cs typeface="Lato Thin" panose="020F0502020204030203" pitchFamily="34" charset="0"/>
                </a:rPr>
                <a:t>Do not put contents beyond the borders &lt;delete all the guidelines before printing!&gt;</a:t>
              </a:r>
              <a:endParaRPr lang="en-GB" sz="800" dirty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25404" y="21718"/>
              <a:ext cx="2036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chemeClr val="bg1">
                      <a:lumMod val="85000"/>
                    </a:schemeClr>
                  </a:solidFill>
                  <a:ea typeface="Lato Thin" panose="020F0502020204030203" pitchFamily="34" charset="0"/>
                  <a:cs typeface="Lato Thin" panose="020F0502020204030203" pitchFamily="34" charset="0"/>
                </a:rPr>
                <a:t>Do not put contents beyond the borders</a:t>
              </a:r>
              <a:endParaRPr lang="en-GB" sz="800" dirty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56493" y="7911416"/>
            <a:ext cx="20362228" cy="353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329" dirty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&lt;Print on </a:t>
            </a:r>
            <a:r>
              <a:rPr lang="en-GB" sz="6329" dirty="0" smtClean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A1 and trim to 841mm </a:t>
            </a:r>
            <a:r>
              <a:rPr lang="en-GB" sz="6329" dirty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x </a:t>
            </a:r>
            <a:r>
              <a:rPr lang="en-GB" sz="6329" dirty="0" smtClean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473mm&gt;</a:t>
            </a:r>
            <a:endParaRPr lang="en-GB" sz="6329" dirty="0">
              <a:solidFill>
                <a:schemeClr val="bg1">
                  <a:lumMod val="85000"/>
                </a:schemeClr>
              </a:solidFill>
              <a:ea typeface="Lato Thin" panose="020F0502020204030203" pitchFamily="34" charset="0"/>
              <a:cs typeface="Lato Thin" panose="020F0502020204030203" pitchFamily="34" charset="0"/>
            </a:endParaRPr>
          </a:p>
          <a:p>
            <a:pPr algn="ctr"/>
            <a:r>
              <a:rPr lang="en-GB" sz="6329" dirty="0" smtClean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&lt;</a:t>
            </a:r>
            <a:r>
              <a:rPr lang="en-GB" sz="6329" dirty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VERY CLEVER STUFF GOES </a:t>
            </a:r>
            <a:r>
              <a:rPr lang="en-GB" sz="6329" dirty="0" smtClean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HERE&gt;</a:t>
            </a:r>
          </a:p>
          <a:p>
            <a:pPr algn="ctr"/>
            <a:r>
              <a:rPr lang="en-GB" sz="6329" dirty="0" smtClean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&lt;Use Verdana&gt;</a:t>
            </a:r>
          </a:p>
          <a:p>
            <a:pPr algn="ctr"/>
            <a:r>
              <a:rPr lang="en-GB" sz="2000" dirty="0" smtClean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&lt;Recommended text size is 20&gt;</a:t>
            </a:r>
          </a:p>
          <a:p>
            <a:pPr algn="ctr"/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&lt;Minimum text size is 14&gt;</a:t>
            </a:r>
            <a:endParaRPr lang="en-GB" sz="1400" dirty="0">
              <a:solidFill>
                <a:schemeClr val="bg1">
                  <a:lumMod val="85000"/>
                </a:schemeClr>
              </a:solidFill>
              <a:ea typeface="Lato Thin" panose="020F0502020204030203" pitchFamily="34" charset="0"/>
              <a:cs typeface="Lato Thin" panose="020F050202020403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9757418" y="7588250"/>
            <a:ext cx="2036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Do not put contents beyond the borders</a:t>
            </a:r>
            <a:endParaRPr lang="en-GB" sz="800" dirty="0">
              <a:solidFill>
                <a:schemeClr val="bg1">
                  <a:lumMod val="85000"/>
                </a:schemeClr>
              </a:solidFill>
              <a:ea typeface="Lato Thin" panose="020F0502020204030203" pitchFamily="34" charset="0"/>
              <a:cs typeface="Lato Thin" panose="020F050202020403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-9775231" y="7588250"/>
            <a:ext cx="2036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>
                    <a:lumMod val="85000"/>
                  </a:schemeClr>
                </a:solidFill>
                <a:ea typeface="Lato Thin" panose="020F0502020204030203" pitchFamily="34" charset="0"/>
                <a:cs typeface="Lato Thin" panose="020F0502020204030203" pitchFamily="34" charset="0"/>
              </a:rPr>
              <a:t>Do not put contents beyond the borders</a:t>
            </a:r>
            <a:endParaRPr lang="en-GB" sz="800" dirty="0">
              <a:solidFill>
                <a:schemeClr val="bg1">
                  <a:lumMod val="85000"/>
                </a:schemeClr>
              </a:solidFill>
              <a:ea typeface="Lato Thin" panose="020F0502020204030203" pitchFamily="34" charset="0"/>
              <a:cs typeface="Lato Thin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72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Kharlamov</dc:creator>
  <cp:lastModifiedBy>Ganna Pogrebna</cp:lastModifiedBy>
  <cp:revision>11</cp:revision>
  <dcterms:created xsi:type="dcterms:W3CDTF">2016-02-03T16:04:30Z</dcterms:created>
  <dcterms:modified xsi:type="dcterms:W3CDTF">2016-02-18T23:45:06Z</dcterms:modified>
</cp:coreProperties>
</file>